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87" r:id="rId3"/>
    <p:sldId id="292" r:id="rId4"/>
    <p:sldId id="291" r:id="rId5"/>
    <p:sldId id="290" r:id="rId6"/>
    <p:sldId id="289" r:id="rId7"/>
    <p:sldId id="288" r:id="rId8"/>
    <p:sldId id="293" r:id="rId9"/>
    <p:sldId id="296" r:id="rId10"/>
    <p:sldId id="295" r:id="rId11"/>
    <p:sldId id="294" r:id="rId12"/>
    <p:sldId id="297" r:id="rId13"/>
    <p:sldId id="300" r:id="rId14"/>
    <p:sldId id="307" r:id="rId15"/>
    <p:sldId id="299" r:id="rId16"/>
    <p:sldId id="306" r:id="rId17"/>
    <p:sldId id="311" r:id="rId18"/>
    <p:sldId id="305" r:id="rId19"/>
    <p:sldId id="310" r:id="rId20"/>
    <p:sldId id="309" r:id="rId21"/>
    <p:sldId id="312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50" autoAdjust="0"/>
  </p:normalViewPr>
  <p:slideViewPr>
    <p:cSldViewPr>
      <p:cViewPr varScale="1">
        <p:scale>
          <a:sx n="60" d="100"/>
          <a:sy n="60" d="100"/>
        </p:scale>
        <p:origin x="-7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98C13-6E5E-4713-823F-CA258FC37F1E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56A10-6C38-48D1-9B93-563E1FA7A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1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56A10-6C38-48D1-9B93-563E1FA7AC4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43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8944-D78B-45E0-94F1-0EAB6E9DB1B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41AB-9B38-4AF1-8736-CB0A0080A4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8944-D78B-45E0-94F1-0EAB6E9DB1B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41AB-9B38-4AF1-8736-CB0A0080A4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8944-D78B-45E0-94F1-0EAB6E9DB1B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41AB-9B38-4AF1-8736-CB0A0080A4C8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8944-D78B-45E0-94F1-0EAB6E9DB1B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41AB-9B38-4AF1-8736-CB0A0080A4C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8944-D78B-45E0-94F1-0EAB6E9DB1B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41AB-9B38-4AF1-8736-CB0A0080A4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8944-D78B-45E0-94F1-0EAB6E9DB1B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41AB-9B38-4AF1-8736-CB0A0080A4C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8944-D78B-45E0-94F1-0EAB6E9DB1B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41AB-9B38-4AF1-8736-CB0A0080A4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8944-D78B-45E0-94F1-0EAB6E9DB1B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41AB-9B38-4AF1-8736-CB0A0080A4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8944-D78B-45E0-94F1-0EAB6E9DB1B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41AB-9B38-4AF1-8736-CB0A0080A4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8944-D78B-45E0-94F1-0EAB6E9DB1B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41AB-9B38-4AF1-8736-CB0A0080A4C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8944-D78B-45E0-94F1-0EAB6E9DB1B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41AB-9B38-4AF1-8736-CB0A0080A4C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49D8944-D78B-45E0-94F1-0EAB6E9DB1B2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78041AB-9B38-4AF1-8736-CB0A0080A4C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93296"/>
            <a:ext cx="9144000" cy="75962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b="1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Челало</a:t>
            </a:r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Алла Владиславовна, </a:t>
            </a:r>
          </a:p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у</a:t>
            </a:r>
            <a:r>
              <a:rPr lang="ru-RU" sz="18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читель начальных классов высшей категории</a:t>
            </a:r>
            <a:endParaRPr lang="ru-RU" sz="1800" b="1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  <a:p>
            <a:pPr algn="r"/>
            <a:endParaRPr lang="ru-RU" sz="1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5085184"/>
          </a:xfrm>
        </p:spPr>
        <p:txBody>
          <a:bodyPr>
            <a:normAutofit/>
          </a:bodyPr>
          <a:lstStyle/>
          <a:p>
            <a:pPr marL="182880">
              <a:defRPr/>
            </a:pP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Управление по</a:t>
            </a: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образованию </a:t>
            </a:r>
            <a:r>
              <a:rPr lang="ru-RU" sz="20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Полоцкого райисполкома</a:t>
            </a:r>
            <a:br>
              <a:rPr lang="ru-RU" sz="20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Государственное учреждение образования </a:t>
            </a:r>
            <a:br>
              <a:rPr lang="ru-RU" sz="20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«Горянская детский сад – средняя школа </a:t>
            </a: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Полоцкого района»</a:t>
            </a:r>
            <a:br>
              <a:rPr lang="ru-RU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Служение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женщины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в Православной Церкви </a:t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в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1918-2018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годах</a:t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Лидия Фёдоровна Маляр</a:t>
            </a:r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ла\Desktop\25.10 Лидия Фёдоровна Маляр\ф. Л.Ф\4. храм Иоанна Предтечи\23-2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11780" r="11466"/>
          <a:stretch/>
        </p:blipFill>
        <p:spPr bwMode="auto">
          <a:xfrm>
            <a:off x="4139952" y="3125276"/>
            <a:ext cx="5004049" cy="37327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лла\Desktop\25.10 Лидия Фёдоровна Маляр\ф. Л.Ф\4. храм Иоанна Предтечи\27-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9002"/>
            <a:ext cx="5004048" cy="32518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лла\Desktop\25.10 Лидия Фёдоровна Маляр\ф. Л.Ф\14. служение\иоанна Предтеч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t="21052" r="35200"/>
          <a:stretch/>
        </p:blipFill>
        <p:spPr bwMode="auto">
          <a:xfrm>
            <a:off x="-108520" y="2969087"/>
            <a:ext cx="4680521" cy="39069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лла\Desktop\25.10 Лидия Фёдоровна Маляр\ф. Л.Ф\14. служение\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1471"/>
            <a:ext cx="4613316" cy="32781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25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Алла\Desktop\25.10 Лидия Фёдоровна Маляр\ф. Л.Ф\4. храм Иоанна Предтечи\1998 г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r="5162" b="17485"/>
          <a:stretch/>
        </p:blipFill>
        <p:spPr bwMode="auto">
          <a:xfrm>
            <a:off x="4397897" y="3901086"/>
            <a:ext cx="4850217" cy="30285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ла\Desktop\25.10 Лидия Фёдоровна Маляр\ф. Л.Ф\4. храм Иоанна Предтечи\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8" r="16607"/>
          <a:stretch/>
        </p:blipFill>
        <p:spPr bwMode="auto">
          <a:xfrm>
            <a:off x="0" y="-25716"/>
            <a:ext cx="4773298" cy="31836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ла\Desktop\25.10 Лидия Фёдоровна Маляр\ф. Л.Ф\4. храм Иоанна Предтечи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10789"/>
          <a:stretch/>
        </p:blipFill>
        <p:spPr bwMode="auto">
          <a:xfrm>
            <a:off x="4408860" y="-25716"/>
            <a:ext cx="4759325" cy="34563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Алла\Desktop\25.10 Лидия Фёдоровна Маляр\ф. Л.Ф\4. храм Иоанна Предтечи\201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4"/>
          <a:stretch/>
        </p:blipFill>
        <p:spPr bwMode="auto">
          <a:xfrm>
            <a:off x="-33181" y="2708920"/>
            <a:ext cx="6125890" cy="31637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2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ла\Desktop\25.10 Лидия Фёдоровна Маляр\ф. Л.Ф\7. Нечаянная радость\15-1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4" y="764704"/>
            <a:ext cx="8983719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90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ла\Desktop\25.10 Лидия Фёдоровна Маляр\ф. Л.Ф\12. хр Рождества Богородицы\IMG_08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953"/>
            <a:ext cx="9005970" cy="6655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73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Алла\Desktop\25.10 Лидия Фёдоровна Маляр\ф. Л.Ф\4. храм Иоанна Предтечи\28.08.2006 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9" y="404664"/>
            <a:ext cx="8738709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07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лла\Desktop\25.10 Лидия Фёдоровна Маляр\ф. Л.Ф\5. отец Михаи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50363"/>
            <a:ext cx="2916907" cy="3807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ла\Desktop\25.10 Лидия Фёдоровна Маляр\ф. Л.Ф\5. отец Михаил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" y="0"/>
            <a:ext cx="3829854" cy="3459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лла\Desktop\25.10 Лидия Фёдоровна Маляр\ф. Л.Ф\5. отец Михаил\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63" y="3436937"/>
            <a:ext cx="5278437" cy="3421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лла\Desktop\25.10 Лидия Фёдоровна Маляр\ф. Л.Ф\5. отец Михаил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10019"/>
            <a:ext cx="53086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7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Алла\Desktop\25.10 Лидия Фёдоровна Маляр\ф. Л.Ф\13. с сыном\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/>
          <a:stretch/>
        </p:blipFill>
        <p:spPr bwMode="auto">
          <a:xfrm>
            <a:off x="0" y="-20053"/>
            <a:ext cx="4353004" cy="4852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лла\Desktop\25.10 Лидия Фёдоровна Маляр\ф. Л.Ф\13. с сыном\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-55785"/>
            <a:ext cx="3816350" cy="5675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лла\Desktop\25.10 Лидия Фёдоровна Маляр\ф. Л.Ф\13. с сыном\26-2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40" y="-1"/>
            <a:ext cx="4928221" cy="3390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лла\Desktop\25.10 Лидия Фёдоровна Маляр\ф. Л.Ф\14. служение\20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4" r="21654" b="8960"/>
          <a:stretch/>
        </p:blipFill>
        <p:spPr bwMode="auto">
          <a:xfrm>
            <a:off x="-53144" y="3390785"/>
            <a:ext cx="9195252" cy="3467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64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лла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536" y="3369542"/>
            <a:ext cx="4832464" cy="35063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лла\Desktop\IMG_20180827_180403_BURST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2722" cy="33695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лла\Desktop\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87" y="0"/>
            <a:ext cx="5054313" cy="33695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лла\Desktop\1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9542"/>
            <a:ext cx="5259554" cy="35063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40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Алла\Desktop\25.10 Лидия Фёдоровна Маляр\ф. Л.Ф\9. поздравления\2016 го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103376"/>
            <a:ext cx="4572000" cy="5754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лла\Desktop\25.10 Лидия Фёдоровна Маляр\ф. Л.Ф\9. поздравления\2016 г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97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49280"/>
            <a:ext cx="6156176" cy="90872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 Black" pitchFamily="34" charset="0"/>
              </a:rPr>
              <a:t>http://www.eparhia992.by</a:t>
            </a:r>
            <a:r>
              <a:rPr lang="en-US" sz="3200" dirty="0" smtClean="0">
                <a:solidFill>
                  <a:schemeClr val="tx1"/>
                </a:solidFill>
                <a:latin typeface="Arial Black" pitchFamily="34" charset="0"/>
              </a:rPr>
              <a:t>/</a:t>
            </a:r>
            <a:endParaRPr lang="ru-RU" sz="32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"/>
            <a:ext cx="5004048" cy="141277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</a:rPr>
              <a:t>«Полоцкие епархиальные ведомости»,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</a:rPr>
              <a:t>октябрь, 2016 г., №5 (183)</a:t>
            </a:r>
            <a:endParaRPr lang="ru-RU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8197" name="Picture 5" descr="C:\Users\Алла\Desktop\25.10 Лидия Фёдоровна Маляр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2558"/>
          <a:stretch/>
        </p:blipFill>
        <p:spPr bwMode="auto">
          <a:xfrm>
            <a:off x="0" y="1405492"/>
            <a:ext cx="816930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Алла\Desktop\25.10 Лидия Фёдоровна Маляр\IMG_54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466" y="3123"/>
            <a:ext cx="3856533" cy="565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ла\Desktop\25.10 Лидия Фёдоровна Маляр\ф. Л.Ф\6. дома\8 дома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026" y="176052"/>
            <a:ext cx="4464496" cy="66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59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Алла\Desktop\25.10 Лидия Фёдоровна Маляр\ф. Л.Ф\10. я\IMG_59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60069"/>
            <a:ext cx="6361008" cy="47704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лла\Desktop\25.10 Лидия Фёдоровна Маляр\ф. Л.Ф\10. я\20181007_135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2" y="-6001"/>
            <a:ext cx="6588224" cy="37058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90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ла\Desktop\25.10 Лидия Фёдоровна Маляр\ф. Л.Ф\11. теперь\2012 го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434"/>
            <a:ext cx="5380856" cy="4035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лла\Desktop\25.10 Лидия Фёдоровна Маляр\ф. Л.Ф\10. я\20181007_1403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8359"/>
          <a:stretch/>
        </p:blipFill>
        <p:spPr bwMode="auto">
          <a:xfrm>
            <a:off x="3652690" y="1916832"/>
            <a:ext cx="5586958" cy="5035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50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908720"/>
            <a:ext cx="8280920" cy="55446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7200" b="1" dirty="0">
                <a:solidFill>
                  <a:srgbClr val="C00000"/>
                </a:solidFill>
                <a:latin typeface="Arial Black" pitchFamily="34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rgbClr val="C00000"/>
                </a:solidFill>
                <a:latin typeface="Arial Black" pitchFamily="34" charset="0"/>
              </a:rPr>
              <a:t>за 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rgbClr val="C00000"/>
                </a:solidFill>
                <a:latin typeface="Arial Black" pitchFamily="34" charset="0"/>
              </a:rPr>
              <a:t>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20760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Алла\Desktop\25.10 Лидия Фёдоровна Маляр\ф. Л.Ф\1. Миргород\Всех святых\Всех святых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5" r="10241"/>
          <a:stretch/>
        </p:blipFill>
        <p:spPr bwMode="auto">
          <a:xfrm>
            <a:off x="-10660" y="0"/>
            <a:ext cx="9154660" cy="5309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Алла\Desktop\25.10 Лидия Фёдоровна Маляр\ф. Л.Ф\1. Миргород\Всех святых\40г. Всех Святых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2955" r="8207" b="-2519"/>
          <a:stretch/>
        </p:blipFill>
        <p:spPr bwMode="auto">
          <a:xfrm>
            <a:off x="-4998" y="1268760"/>
            <a:ext cx="5573394" cy="5725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лла\Desktop\25.10 Лидия Фёдоровна Маляр\ф. Л.Ф\1. Миргород\Всех святых\3-51г. Всех святых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r="10175"/>
          <a:stretch/>
        </p:blipFill>
        <p:spPr bwMode="auto">
          <a:xfrm>
            <a:off x="6243025" y="1213895"/>
            <a:ext cx="2900975" cy="5644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7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ла\Desktop\25.10 Лидия Фёдоровна Маляр\ф. Л.Ф\1. Миргород\Собор\Успенский Собор 58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283968" cy="5858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ла\Desktop\25.10 Лидия Фёдоровна Маляр\ф. Л.Ф\1. Миргород\Собор\2009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53" y="332656"/>
            <a:ext cx="4891847" cy="6069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4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ла\Desktop\25.10 Лидия Фёдоровна Маляр\ф. Л.Ф\1. Миргород\Иоанно Богословский храм\4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3"/>
          <a:stretch/>
        </p:blipFill>
        <p:spPr bwMode="auto">
          <a:xfrm>
            <a:off x="109613" y="-9128"/>
            <a:ext cx="8854946" cy="5092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C:\Users\Алла\Desktop\25.10 Лидия Фёдоровна Маляр\ф. Л.Ф\1. Миргород\Иоанно Богословский храм\2-20-25 лет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" r="1412" b="5987"/>
          <a:stretch/>
        </p:blipFill>
        <p:spPr bwMode="auto">
          <a:xfrm>
            <a:off x="-14648" y="-9128"/>
            <a:ext cx="6055230" cy="3782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лла\Desktop\25.10 Лидия Фёдоровна Маляр\ф. Л.Ф\1. Миргород\Иоанно Богословский храм\2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52" y="2573337"/>
            <a:ext cx="5965825" cy="4284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01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ла\Desktop\25.10 Лидия Фёдоровна Маляр\ф. Л.Ф\2. монастырь\1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" y="1529408"/>
            <a:ext cx="7600558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Алла\Desktop\25.10 Лидия Фёдоровна Маляр\ф. Л.Ф\2. монастырь\16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21" y="0"/>
            <a:ext cx="2916759" cy="4193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2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ла\Desktop\25.10 Лидия Фёдоровна Маляр\ф. Л.Ф\3. Шахты\1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58" y="-39416"/>
            <a:ext cx="6135865" cy="4516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лла\Desktop\25.10 Лидия Фёдоровна Маляр\ф. Л.Ф\3. Шахты\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29" y="2780760"/>
            <a:ext cx="6076069" cy="4077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лла\Desktop\25.10 Лидия Фёдоровна Маляр\ф. Л.Ф\3. Шахты\4-57 г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47" y="548680"/>
            <a:ext cx="785250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7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ла\Desktop\25.10 Лидия Фёдоровна Маляр\ф. Л.Ф\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9"/>
          <a:stretch/>
        </p:blipFill>
        <p:spPr bwMode="auto">
          <a:xfrm>
            <a:off x="1701206" y="0"/>
            <a:ext cx="5309763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30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ла\Desktop\25.10 Лидия Фёдоровна Маляр\ф. Л.Ф\4. храм Иоанна Предтечи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377020" cy="4221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лла\Desktop\25.10 Лидия Фёдоровна Маляр\ф. Л.Ф\4. храм Иоанна Предтечи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93151"/>
            <a:ext cx="6453136" cy="4264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96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700</TotalTime>
  <Words>38</Words>
  <Application>Microsoft Office PowerPoint</Application>
  <PresentationFormat>Экран (4:3)</PresentationFormat>
  <Paragraphs>10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Управление по образованию Полоцкого райисполкома Государственное учреждение образования  «Горянская детский сад – средняя школа  Полоцкого района»  Служение женщины  в Православной Церкви  в 1918-2018 годах Лидия Фёдоровна Маляр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http://www.eparhia992.by/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 образования Полоцкого райисполкома Государственное учреждение образования  «Горянская детский сад – средняя школа Полоцкого района» Тайна моего имени</dc:title>
  <dc:creator>Алла</dc:creator>
  <cp:lastModifiedBy>Admin</cp:lastModifiedBy>
  <cp:revision>82</cp:revision>
  <dcterms:created xsi:type="dcterms:W3CDTF">2016-05-18T14:16:58Z</dcterms:created>
  <dcterms:modified xsi:type="dcterms:W3CDTF">2018-10-24T12:49:25Z</dcterms:modified>
</cp:coreProperties>
</file>